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40639" marR="40639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Tahoma"/>
      </a:defRPr>
    </a:lvl1pPr>
    <a:lvl2pPr marL="40639" marR="40639" indent="3429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Tahoma"/>
      </a:defRPr>
    </a:lvl2pPr>
    <a:lvl3pPr marL="40639" marR="40639" indent="685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Tahoma"/>
      </a:defRPr>
    </a:lvl3pPr>
    <a:lvl4pPr marL="40639" marR="40639" indent="10287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Tahoma"/>
      </a:defRPr>
    </a:lvl4pPr>
    <a:lvl5pPr marL="40639" marR="40639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Tahoma"/>
      </a:defRPr>
    </a:lvl5pPr>
    <a:lvl6pPr marL="40639" marR="40639" indent="17145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Tahoma"/>
      </a:defRPr>
    </a:lvl6pPr>
    <a:lvl7pPr marL="40639" marR="40639" indent="2057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Tahoma"/>
      </a:defRPr>
    </a:lvl7pPr>
    <a:lvl8pPr marL="40639" marR="40639" indent="24003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Tahoma"/>
      </a:defRPr>
    </a:lvl8pPr>
    <a:lvl9pPr marL="40639" marR="40639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Tahom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8F44A2F1-9E1F-4B54-A3A2-5F16C0AD49E2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8575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8575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28575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Row>
  </a:tblStyle>
  <a:tblStyle styleId="{C7B018BB-80A7-4F77-B60F-C8B233D01FF8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584200" latinLnBrk="0">
      <a:defRPr sz="2200">
        <a:latin typeface="Lucida Grande"/>
        <a:ea typeface="Lucida Grande"/>
        <a:cs typeface="Lucida Grande"/>
        <a:sym typeface="Lucida Grande"/>
      </a:defRPr>
    </a:lvl1pPr>
    <a:lvl2pPr indent="228600" defTabSz="584200" latinLnBrk="0">
      <a:defRPr sz="2200">
        <a:latin typeface="Lucida Grande"/>
        <a:ea typeface="Lucida Grande"/>
        <a:cs typeface="Lucida Grande"/>
        <a:sym typeface="Lucida Grande"/>
      </a:defRPr>
    </a:lvl2pPr>
    <a:lvl3pPr indent="457200" defTabSz="584200" latinLnBrk="0">
      <a:defRPr sz="2200">
        <a:latin typeface="Lucida Grande"/>
        <a:ea typeface="Lucida Grande"/>
        <a:cs typeface="Lucida Grande"/>
        <a:sym typeface="Lucida Grande"/>
      </a:defRPr>
    </a:lvl3pPr>
    <a:lvl4pPr indent="685800" defTabSz="584200" latinLnBrk="0">
      <a:defRPr sz="2200">
        <a:latin typeface="Lucida Grande"/>
        <a:ea typeface="Lucida Grande"/>
        <a:cs typeface="Lucida Grande"/>
        <a:sym typeface="Lucida Grande"/>
      </a:defRPr>
    </a:lvl4pPr>
    <a:lvl5pPr indent="914400" defTabSz="584200" latinLnBrk="0">
      <a:defRPr sz="2200">
        <a:latin typeface="Lucida Grande"/>
        <a:ea typeface="Lucida Grande"/>
        <a:cs typeface="Lucida Grande"/>
        <a:sym typeface="Lucida Grande"/>
      </a:defRPr>
    </a:lvl5pPr>
    <a:lvl6pPr indent="1143000" defTabSz="584200" latinLnBrk="0">
      <a:defRPr sz="2200">
        <a:latin typeface="Lucida Grande"/>
        <a:ea typeface="Lucida Grande"/>
        <a:cs typeface="Lucida Grande"/>
        <a:sym typeface="Lucida Grande"/>
      </a:defRPr>
    </a:lvl6pPr>
    <a:lvl7pPr indent="1371600" defTabSz="584200" latinLnBrk="0">
      <a:defRPr sz="2200">
        <a:latin typeface="Lucida Grande"/>
        <a:ea typeface="Lucida Grande"/>
        <a:cs typeface="Lucida Grande"/>
        <a:sym typeface="Lucida Grande"/>
      </a:defRPr>
    </a:lvl7pPr>
    <a:lvl8pPr indent="1600200" defTabSz="584200" latinLnBrk="0">
      <a:defRPr sz="2200">
        <a:latin typeface="Lucida Grande"/>
        <a:ea typeface="Lucida Grande"/>
        <a:cs typeface="Lucida Grande"/>
        <a:sym typeface="Lucida Grande"/>
      </a:defRPr>
    </a:lvl8pPr>
    <a:lvl9pPr indent="1828800" defTabSz="584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Oce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Shape 1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1_Oce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/>
        </p:nvSpPr>
        <p:spPr>
          <a:xfrm>
            <a:off x="285750" y="2803525"/>
            <a:ext cx="0" cy="3035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0" h="21600" fill="norm" stroke="1" extrusionOk="0">
                <a:moveTo>
                  <a:pt x="0" y="0"/>
                </a:moveTo>
                <a:lnTo>
                  <a:pt x="0" y="68"/>
                </a:lnTo>
                <a:lnTo>
                  <a:pt x="0" y="68"/>
                </a:lnTo>
                <a:lnTo>
                  <a:pt x="0" y="678"/>
                </a:lnTo>
                <a:lnTo>
                  <a:pt x="0" y="21600"/>
                </a:lnTo>
                <a:lnTo>
                  <a:pt x="0" y="21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7BC233"/>
          </a:solidFill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Shape 2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/>
            <a: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457200" y="1905000"/>
            <a:ext cx="8229600" cy="495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2pPr marL="783590" indent="-285750">
              <a:spcBef>
                <a:spcPts val="600"/>
              </a:spcBef>
              <a:buClr>
                <a:srgbClr val="FFFFFF"/>
              </a:buClr>
              <a:buSzPct val="100000"/>
              <a:buChar char="–"/>
              <a:defRPr sz="2800"/>
            </a:lvl2pPr>
            <a:lvl3pPr marL="1183639" indent="-228600">
              <a:spcBef>
                <a:spcPts val="500"/>
              </a:spcBef>
              <a:defRPr sz="2400"/>
            </a:lvl3pPr>
            <a:lvl4pPr marL="1640839" indent="-228600">
              <a:spcBef>
                <a:spcPts val="400"/>
              </a:spcBef>
              <a:buClr>
                <a:srgbClr val="FFFFFF"/>
              </a:buClr>
              <a:buSzPct val="100000"/>
              <a:buChar char="–"/>
              <a:defRPr sz="2000"/>
            </a:lvl4pPr>
            <a:lvl5pPr marL="2098039" indent="-228600">
              <a:spcBef>
                <a:spcPts val="400"/>
              </a:spcBef>
              <a:buSzPct val="80000"/>
              <a:buFont typeface="Wingdings"/>
              <a:buChar char=""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7463966" y="6422491"/>
            <a:ext cx="312068" cy="29898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marL="0" marR="0" algn="ctr" defTabSz="584200">
              <a:defRPr sz="14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3"/>
    <p:sldLayoutId id="2147483650" r:id="rId4"/>
  </p:sldLayoutIdLst>
  <p:transition xmlns:p14="http://schemas.microsoft.com/office/powerpoint/2010/main" spd="med" advClick="1"/>
  <p:txStyles>
    <p:titleStyle>
      <a:lvl1pPr marL="40639" marR="40639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1pPr>
      <a:lvl2pPr marL="40639" marR="40639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2pPr>
      <a:lvl3pPr marL="40639" marR="40639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3pPr>
      <a:lvl4pPr marL="40639" marR="40639" indent="685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4pPr>
      <a:lvl5pPr marL="40639" marR="40639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5pPr>
      <a:lvl6pPr marL="40639" marR="40639" indent="1143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6pPr>
      <a:lvl7pPr marL="40639" marR="40639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7pPr>
      <a:lvl8pPr marL="40639" marR="40639" indent="1600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8pPr>
      <a:lvl9pPr marL="40639" marR="40639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9pPr>
    </p:titleStyle>
    <p:bodyStyle>
      <a:lvl1pPr marL="383540" marR="40639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1pPr>
      <a:lvl2pPr marL="824411" marR="40639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2pPr>
      <a:lvl3pPr marL="1259839" marR="40639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3pPr>
      <a:lvl4pPr marL="17780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4pPr>
      <a:lvl5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5pPr>
      <a:lvl6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6pPr>
      <a:lvl7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7pPr>
      <a:lvl8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8pPr>
      <a:lvl9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Relationship Id="rId4" Type="http://schemas.openxmlformats.org/officeDocument/2006/relationships/image" Target="../media/image10.png"/><Relationship Id="rId5" Type="http://schemas.openxmlformats.org/officeDocument/2006/relationships/image" Target="../media/image8.jpeg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5" Type="http://schemas.openxmlformats.org/officeDocument/2006/relationships/image" Target="../media/image11.png"/></Relationships>
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jpeg"/></Relationships>
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>
            <p:ph type="title"/>
          </p:nvPr>
        </p:nvSpPr>
        <p:spPr>
          <a:xfrm>
            <a:off x="381000" y="0"/>
            <a:ext cx="8305800" cy="1968500"/>
          </a:xfrm>
          <a:prstGeom prst="rect">
            <a:avLst/>
          </a:prstGeom>
        </p:spPr>
        <p:txBody>
          <a:bodyPr/>
          <a:lstStyle>
            <a:lvl1pPr algn="ctr"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Genealogy: Who Do You Think You Are?</a:t>
            </a:r>
          </a:p>
        </p:txBody>
      </p:sp>
      <p:sp>
        <p:nvSpPr>
          <p:cNvPr id="33" name="Shape 33"/>
          <p:cNvSpPr/>
          <p:nvPr>
            <p:ph type="body" sz="half" idx="1"/>
          </p:nvPr>
        </p:nvSpPr>
        <p:spPr>
          <a:xfrm>
            <a:off x="1219200" y="2597150"/>
            <a:ext cx="6400800" cy="3308350"/>
          </a:xfrm>
          <a:prstGeom prst="rect">
            <a:avLst/>
          </a:prstGeom>
        </p:spPr>
        <p:txBody>
          <a:bodyPr/>
          <a:lstStyle>
            <a:lvl1pPr marL="40639" indent="0" algn="ctr">
              <a:buSzTx/>
              <a:buNone/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Ronald J. Leach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Some other useful records</a:t>
            </a:r>
          </a:p>
        </p:txBody>
      </p:sp>
      <p:sp>
        <p:nvSpPr>
          <p:cNvPr id="67" name="Shape 6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Military records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Probate records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Land records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City directories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Religious records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Genealogies, …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285750" y="2803525"/>
            <a:ext cx="0" cy="3035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0" h="21600" fill="norm" stroke="1" extrusionOk="0">
                <a:moveTo>
                  <a:pt x="0" y="0"/>
                </a:moveTo>
                <a:lnTo>
                  <a:pt x="0" y="68"/>
                </a:lnTo>
                <a:lnTo>
                  <a:pt x="0" y="68"/>
                </a:lnTo>
                <a:lnTo>
                  <a:pt x="0" y="678"/>
                </a:lnTo>
                <a:lnTo>
                  <a:pt x="0" y="21600"/>
                </a:lnTo>
                <a:lnTo>
                  <a:pt x="0" y="21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7BC233"/>
          </a:solidFill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70" name="image.png"/>
          <p:cNvPicPr>
            <a:picLocks noChangeAspect="0"/>
          </p:cNvPicPr>
          <p:nvPr/>
        </p:nvPicPr>
        <p:blipFill>
          <a:blip r:embed="rId2">
            <a:extLst/>
          </a:blip>
          <a:srcRect l="4861" t="61088" r="12963" b="30545"/>
          <a:stretch>
            <a:fillRect/>
          </a:stretch>
        </p:blipFill>
        <p:spPr>
          <a:xfrm>
            <a:off x="914400" y="5715000"/>
            <a:ext cx="7315200" cy="7858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/>
        </p:nvSpPr>
        <p:spPr>
          <a:xfrm>
            <a:off x="285750" y="2803525"/>
            <a:ext cx="0" cy="3035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0" h="21600" fill="norm" stroke="1" extrusionOk="0">
                <a:moveTo>
                  <a:pt x="0" y="0"/>
                </a:moveTo>
                <a:lnTo>
                  <a:pt x="0" y="68"/>
                </a:lnTo>
                <a:lnTo>
                  <a:pt x="0" y="68"/>
                </a:lnTo>
                <a:lnTo>
                  <a:pt x="0" y="678"/>
                </a:lnTo>
                <a:lnTo>
                  <a:pt x="0" y="21600"/>
                </a:lnTo>
                <a:lnTo>
                  <a:pt x="0" y="21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7BC233"/>
          </a:solidFill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73" name="image.png"/>
          <p:cNvPicPr>
            <a:picLocks noChangeAspect="0"/>
          </p:cNvPicPr>
          <p:nvPr/>
        </p:nvPicPr>
        <p:blipFill>
          <a:blip r:embed="rId2">
            <a:extLst/>
          </a:blip>
          <a:srcRect l="8912" t="15272" r="4861" b="30545"/>
          <a:stretch>
            <a:fillRect/>
          </a:stretch>
        </p:blipFill>
        <p:spPr>
          <a:xfrm>
            <a:off x="990600" y="685800"/>
            <a:ext cx="7753350" cy="51530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/>
        </p:nvSpPr>
        <p:spPr>
          <a:xfrm>
            <a:off x="285750" y="2803525"/>
            <a:ext cx="0" cy="3035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0" h="21600" fill="norm" stroke="1" extrusionOk="0">
                <a:moveTo>
                  <a:pt x="0" y="0"/>
                </a:moveTo>
                <a:lnTo>
                  <a:pt x="0" y="68"/>
                </a:lnTo>
                <a:lnTo>
                  <a:pt x="0" y="68"/>
                </a:lnTo>
                <a:lnTo>
                  <a:pt x="0" y="678"/>
                </a:lnTo>
                <a:lnTo>
                  <a:pt x="0" y="21600"/>
                </a:lnTo>
                <a:lnTo>
                  <a:pt x="0" y="21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7BC233"/>
          </a:solidFill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76" name="image.png"/>
          <p:cNvPicPr>
            <a:picLocks noChangeAspect="0"/>
          </p:cNvPicPr>
          <p:nvPr/>
        </p:nvPicPr>
        <p:blipFill>
          <a:blip r:embed="rId2">
            <a:extLst/>
          </a:blip>
          <a:srcRect l="2430" t="15272" r="4861" b="30545"/>
          <a:stretch>
            <a:fillRect/>
          </a:stretch>
        </p:blipFill>
        <p:spPr>
          <a:xfrm>
            <a:off x="1219200" y="1190625"/>
            <a:ext cx="7404100" cy="4578350"/>
          </a:xfrm>
          <a:prstGeom prst="rect">
            <a:avLst/>
          </a:prstGeom>
          <a:ln w="12700">
            <a:miter lim="400000"/>
          </a:ln>
        </p:spPr>
      </p:pic>
      <p:sp>
        <p:nvSpPr>
          <p:cNvPr id="77" name="Shape 77"/>
          <p:cNvSpPr/>
          <p:nvPr/>
        </p:nvSpPr>
        <p:spPr>
          <a:xfrm>
            <a:off x="1358900" y="1637093"/>
            <a:ext cx="7071274" cy="40235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3" h="21024" fill="norm" stroke="1" extrusionOk="0">
                <a:moveTo>
                  <a:pt x="12514" y="20370"/>
                </a:moveTo>
                <a:cubicBezTo>
                  <a:pt x="13701" y="19980"/>
                  <a:pt x="12389" y="20536"/>
                  <a:pt x="13042" y="19980"/>
                </a:cubicBezTo>
                <a:cubicBezTo>
                  <a:pt x="13420" y="19657"/>
                  <a:pt x="14142" y="19582"/>
                  <a:pt x="14553" y="19341"/>
                </a:cubicBezTo>
                <a:cubicBezTo>
                  <a:pt x="14805" y="19192"/>
                  <a:pt x="15270" y="18727"/>
                  <a:pt x="15532" y="18694"/>
                </a:cubicBezTo>
                <a:cubicBezTo>
                  <a:pt x="16132" y="18620"/>
                  <a:pt x="16738" y="18603"/>
                  <a:pt x="17343" y="18562"/>
                </a:cubicBezTo>
                <a:cubicBezTo>
                  <a:pt x="18220" y="18072"/>
                  <a:pt x="19140" y="18022"/>
                  <a:pt x="20055" y="17915"/>
                </a:cubicBezTo>
                <a:cubicBezTo>
                  <a:pt x="20443" y="17699"/>
                  <a:pt x="20505" y="17790"/>
                  <a:pt x="20811" y="17276"/>
                </a:cubicBezTo>
                <a:cubicBezTo>
                  <a:pt x="21053" y="15965"/>
                  <a:pt x="20675" y="17881"/>
                  <a:pt x="21038" y="16496"/>
                </a:cubicBezTo>
                <a:cubicBezTo>
                  <a:pt x="21101" y="16247"/>
                  <a:pt x="21130" y="15974"/>
                  <a:pt x="21188" y="15725"/>
                </a:cubicBezTo>
                <a:cubicBezTo>
                  <a:pt x="21232" y="15542"/>
                  <a:pt x="21290" y="15376"/>
                  <a:pt x="21338" y="15202"/>
                </a:cubicBezTo>
                <a:cubicBezTo>
                  <a:pt x="21363" y="14945"/>
                  <a:pt x="21368" y="14680"/>
                  <a:pt x="21411" y="14431"/>
                </a:cubicBezTo>
                <a:cubicBezTo>
                  <a:pt x="21445" y="14248"/>
                  <a:pt x="21556" y="14107"/>
                  <a:pt x="21566" y="13916"/>
                </a:cubicBezTo>
                <a:cubicBezTo>
                  <a:pt x="21600" y="13311"/>
                  <a:pt x="21498" y="13162"/>
                  <a:pt x="21338" y="12755"/>
                </a:cubicBezTo>
                <a:cubicBezTo>
                  <a:pt x="21324" y="12017"/>
                  <a:pt x="21527" y="8666"/>
                  <a:pt x="21038" y="7198"/>
                </a:cubicBezTo>
                <a:cubicBezTo>
                  <a:pt x="20922" y="6849"/>
                  <a:pt x="20723" y="6609"/>
                  <a:pt x="20583" y="6293"/>
                </a:cubicBezTo>
                <a:cubicBezTo>
                  <a:pt x="20452" y="5605"/>
                  <a:pt x="20375" y="5223"/>
                  <a:pt x="19982" y="5008"/>
                </a:cubicBezTo>
                <a:cubicBezTo>
                  <a:pt x="19571" y="4303"/>
                  <a:pt x="20166" y="5265"/>
                  <a:pt x="19527" y="4485"/>
                </a:cubicBezTo>
                <a:cubicBezTo>
                  <a:pt x="19440" y="4377"/>
                  <a:pt x="19396" y="4195"/>
                  <a:pt x="19304" y="4104"/>
                </a:cubicBezTo>
                <a:cubicBezTo>
                  <a:pt x="19154" y="3954"/>
                  <a:pt x="18360" y="3639"/>
                  <a:pt x="18249" y="3581"/>
                </a:cubicBezTo>
                <a:cubicBezTo>
                  <a:pt x="18195" y="3498"/>
                  <a:pt x="18152" y="3390"/>
                  <a:pt x="18094" y="3324"/>
                </a:cubicBezTo>
                <a:cubicBezTo>
                  <a:pt x="18002" y="3216"/>
                  <a:pt x="17881" y="3191"/>
                  <a:pt x="17793" y="3067"/>
                </a:cubicBezTo>
                <a:cubicBezTo>
                  <a:pt x="17416" y="2527"/>
                  <a:pt x="17958" y="2229"/>
                  <a:pt x="17115" y="1773"/>
                </a:cubicBezTo>
                <a:cubicBezTo>
                  <a:pt x="16563" y="1474"/>
                  <a:pt x="16040" y="1358"/>
                  <a:pt x="15459" y="1258"/>
                </a:cubicBezTo>
                <a:cubicBezTo>
                  <a:pt x="14786" y="877"/>
                  <a:pt x="15164" y="1034"/>
                  <a:pt x="14326" y="869"/>
                </a:cubicBezTo>
                <a:cubicBezTo>
                  <a:pt x="13880" y="686"/>
                  <a:pt x="12970" y="487"/>
                  <a:pt x="12970" y="487"/>
                </a:cubicBezTo>
                <a:cubicBezTo>
                  <a:pt x="12171" y="-102"/>
                  <a:pt x="12161" y="-52"/>
                  <a:pt x="11236" y="97"/>
                </a:cubicBezTo>
                <a:cubicBezTo>
                  <a:pt x="11037" y="213"/>
                  <a:pt x="10824" y="230"/>
                  <a:pt x="10630" y="354"/>
                </a:cubicBezTo>
                <a:cubicBezTo>
                  <a:pt x="10548" y="404"/>
                  <a:pt x="10490" y="553"/>
                  <a:pt x="10408" y="611"/>
                </a:cubicBezTo>
                <a:cubicBezTo>
                  <a:pt x="10112" y="819"/>
                  <a:pt x="9802" y="951"/>
                  <a:pt x="9502" y="1134"/>
                </a:cubicBezTo>
                <a:cubicBezTo>
                  <a:pt x="9420" y="1184"/>
                  <a:pt x="8717" y="1374"/>
                  <a:pt x="8669" y="1391"/>
                </a:cubicBezTo>
                <a:cubicBezTo>
                  <a:pt x="7923" y="1715"/>
                  <a:pt x="8470" y="1491"/>
                  <a:pt x="7991" y="1905"/>
                </a:cubicBezTo>
                <a:cubicBezTo>
                  <a:pt x="7599" y="2245"/>
                  <a:pt x="7061" y="2304"/>
                  <a:pt x="6635" y="2420"/>
                </a:cubicBezTo>
                <a:cubicBezTo>
                  <a:pt x="6465" y="2561"/>
                  <a:pt x="6131" y="2868"/>
                  <a:pt x="5957" y="2942"/>
                </a:cubicBezTo>
                <a:cubicBezTo>
                  <a:pt x="5080" y="3324"/>
                  <a:pt x="4073" y="3266"/>
                  <a:pt x="3245" y="3971"/>
                </a:cubicBezTo>
                <a:cubicBezTo>
                  <a:pt x="2935" y="4236"/>
                  <a:pt x="2630" y="4676"/>
                  <a:pt x="2339" y="5008"/>
                </a:cubicBezTo>
                <a:cubicBezTo>
                  <a:pt x="2262" y="5091"/>
                  <a:pt x="2194" y="5198"/>
                  <a:pt x="2112" y="5265"/>
                </a:cubicBezTo>
                <a:cubicBezTo>
                  <a:pt x="2010" y="5348"/>
                  <a:pt x="1908" y="5422"/>
                  <a:pt x="1811" y="5522"/>
                </a:cubicBezTo>
                <a:cubicBezTo>
                  <a:pt x="1298" y="6078"/>
                  <a:pt x="1729" y="5796"/>
                  <a:pt x="1283" y="6036"/>
                </a:cubicBezTo>
                <a:cubicBezTo>
                  <a:pt x="896" y="6700"/>
                  <a:pt x="455" y="6683"/>
                  <a:pt x="0" y="7198"/>
                </a:cubicBezTo>
                <a:cubicBezTo>
                  <a:pt x="24" y="8400"/>
                  <a:pt x="34" y="9611"/>
                  <a:pt x="77" y="10814"/>
                </a:cubicBezTo>
                <a:cubicBezTo>
                  <a:pt x="97" y="11312"/>
                  <a:pt x="262" y="11859"/>
                  <a:pt x="300" y="12365"/>
                </a:cubicBezTo>
                <a:cubicBezTo>
                  <a:pt x="378" y="13386"/>
                  <a:pt x="373" y="14588"/>
                  <a:pt x="528" y="15592"/>
                </a:cubicBezTo>
                <a:cubicBezTo>
                  <a:pt x="702" y="16695"/>
                  <a:pt x="1559" y="17317"/>
                  <a:pt x="2112" y="17657"/>
                </a:cubicBezTo>
                <a:cubicBezTo>
                  <a:pt x="2673" y="18006"/>
                  <a:pt x="3245" y="18669"/>
                  <a:pt x="3845" y="18819"/>
                </a:cubicBezTo>
                <a:cubicBezTo>
                  <a:pt x="5274" y="19167"/>
                  <a:pt x="4548" y="19034"/>
                  <a:pt x="6034" y="19209"/>
                </a:cubicBezTo>
                <a:cubicBezTo>
                  <a:pt x="6063" y="19217"/>
                  <a:pt x="6650" y="19424"/>
                  <a:pt x="6712" y="19466"/>
                </a:cubicBezTo>
                <a:cubicBezTo>
                  <a:pt x="7361" y="19930"/>
                  <a:pt x="6378" y="19540"/>
                  <a:pt x="7313" y="19980"/>
                </a:cubicBezTo>
                <a:cubicBezTo>
                  <a:pt x="7763" y="20187"/>
                  <a:pt x="8790" y="20221"/>
                  <a:pt x="9047" y="20245"/>
                </a:cubicBezTo>
                <a:cubicBezTo>
                  <a:pt x="9802" y="20660"/>
                  <a:pt x="10190" y="20552"/>
                  <a:pt x="11158" y="20627"/>
                </a:cubicBezTo>
                <a:cubicBezTo>
                  <a:pt x="11594" y="20876"/>
                  <a:pt x="12306" y="21498"/>
                  <a:pt x="12514" y="20370"/>
                </a:cubicBezTo>
                <a:close/>
              </a:path>
            </a:pathLst>
          </a:custGeom>
          <a:ln w="76200">
            <a:solidFill>
              <a:srgbClr val="AB4979"/>
            </a:solidFill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/>
        </p:nvSpPr>
        <p:spPr>
          <a:xfrm>
            <a:off x="285750" y="2803525"/>
            <a:ext cx="0" cy="3035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0" h="21600" fill="norm" stroke="1" extrusionOk="0">
                <a:moveTo>
                  <a:pt x="0" y="0"/>
                </a:moveTo>
                <a:lnTo>
                  <a:pt x="0" y="68"/>
                </a:lnTo>
                <a:lnTo>
                  <a:pt x="0" y="68"/>
                </a:lnTo>
                <a:lnTo>
                  <a:pt x="0" y="678"/>
                </a:lnTo>
                <a:lnTo>
                  <a:pt x="0" y="21600"/>
                </a:lnTo>
                <a:lnTo>
                  <a:pt x="0" y="21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7BC233"/>
          </a:solidFill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80" name="image.png"/>
          <p:cNvPicPr>
            <a:picLocks noChangeAspect="0"/>
          </p:cNvPicPr>
          <p:nvPr/>
        </p:nvPicPr>
        <p:blipFill>
          <a:blip r:embed="rId2">
            <a:extLst/>
          </a:blip>
          <a:srcRect l="4051" t="13235" r="7292" b="23417"/>
          <a:stretch>
            <a:fillRect/>
          </a:stretch>
        </p:blipFill>
        <p:spPr>
          <a:xfrm>
            <a:off x="1219200" y="838200"/>
            <a:ext cx="6451600" cy="4875213"/>
          </a:xfrm>
          <a:prstGeom prst="rect">
            <a:avLst/>
          </a:prstGeom>
          <a:ln w="12700">
            <a:miter lim="400000"/>
          </a:ln>
        </p:spPr>
      </p:pic>
      <p:sp>
        <p:nvSpPr>
          <p:cNvPr id="81" name="Shape 81"/>
          <p:cNvSpPr/>
          <p:nvPr/>
        </p:nvSpPr>
        <p:spPr>
          <a:xfrm>
            <a:off x="2678235" y="850900"/>
            <a:ext cx="2974354" cy="23860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82" h="21261" fill="norm" stroke="1" extrusionOk="0">
                <a:moveTo>
                  <a:pt x="478" y="6946"/>
                </a:moveTo>
                <a:cubicBezTo>
                  <a:pt x="3142" y="9718"/>
                  <a:pt x="545" y="7186"/>
                  <a:pt x="2596" y="8841"/>
                </a:cubicBezTo>
                <a:cubicBezTo>
                  <a:pt x="3387" y="9478"/>
                  <a:pt x="4089" y="10284"/>
                  <a:pt x="4936" y="10821"/>
                </a:cubicBezTo>
                <a:cubicBezTo>
                  <a:pt x="5171" y="11529"/>
                  <a:pt x="5338" y="11543"/>
                  <a:pt x="5806" y="12024"/>
                </a:cubicBezTo>
                <a:cubicBezTo>
                  <a:pt x="6586" y="12844"/>
                  <a:pt x="5806" y="12193"/>
                  <a:pt x="6586" y="13113"/>
                </a:cubicBezTo>
                <a:cubicBezTo>
                  <a:pt x="6798" y="13368"/>
                  <a:pt x="7065" y="13551"/>
                  <a:pt x="7288" y="13806"/>
                </a:cubicBezTo>
                <a:cubicBezTo>
                  <a:pt x="7489" y="14047"/>
                  <a:pt x="7634" y="14344"/>
                  <a:pt x="7834" y="14598"/>
                </a:cubicBezTo>
                <a:cubicBezTo>
                  <a:pt x="7935" y="14994"/>
                  <a:pt x="8001" y="15489"/>
                  <a:pt x="8224" y="15801"/>
                </a:cubicBezTo>
                <a:cubicBezTo>
                  <a:pt x="8280" y="16197"/>
                  <a:pt x="8325" y="16706"/>
                  <a:pt x="8470" y="17088"/>
                </a:cubicBezTo>
                <a:cubicBezTo>
                  <a:pt x="8648" y="17540"/>
                  <a:pt x="8648" y="17300"/>
                  <a:pt x="8938" y="17781"/>
                </a:cubicBezTo>
                <a:cubicBezTo>
                  <a:pt x="9306" y="18403"/>
                  <a:pt x="8826" y="18007"/>
                  <a:pt x="9406" y="18672"/>
                </a:cubicBezTo>
                <a:cubicBezTo>
                  <a:pt x="9640" y="18941"/>
                  <a:pt x="10063" y="19337"/>
                  <a:pt x="10342" y="19563"/>
                </a:cubicBezTo>
                <a:cubicBezTo>
                  <a:pt x="10476" y="20087"/>
                  <a:pt x="10320" y="19761"/>
                  <a:pt x="10810" y="20072"/>
                </a:cubicBezTo>
                <a:cubicBezTo>
                  <a:pt x="11691" y="20638"/>
                  <a:pt x="12515" y="20624"/>
                  <a:pt x="13474" y="20865"/>
                </a:cubicBezTo>
                <a:cubicBezTo>
                  <a:pt x="13819" y="21077"/>
                  <a:pt x="14109" y="21162"/>
                  <a:pt x="14488" y="21261"/>
                </a:cubicBezTo>
                <a:cubicBezTo>
                  <a:pt x="18512" y="21119"/>
                  <a:pt x="16227" y="21487"/>
                  <a:pt x="17698" y="20865"/>
                </a:cubicBezTo>
                <a:cubicBezTo>
                  <a:pt x="18322" y="20313"/>
                  <a:pt x="18044" y="20454"/>
                  <a:pt x="18489" y="20270"/>
                </a:cubicBezTo>
                <a:cubicBezTo>
                  <a:pt x="19013" y="19592"/>
                  <a:pt x="18746" y="19747"/>
                  <a:pt x="19192" y="19563"/>
                </a:cubicBezTo>
                <a:cubicBezTo>
                  <a:pt x="19437" y="19252"/>
                  <a:pt x="19537" y="18842"/>
                  <a:pt x="19816" y="18573"/>
                </a:cubicBezTo>
                <a:cubicBezTo>
                  <a:pt x="19961" y="18432"/>
                  <a:pt x="20284" y="18177"/>
                  <a:pt x="20284" y="18177"/>
                </a:cubicBezTo>
                <a:cubicBezTo>
                  <a:pt x="20540" y="17682"/>
                  <a:pt x="20607" y="17399"/>
                  <a:pt x="20674" y="16791"/>
                </a:cubicBezTo>
                <a:cubicBezTo>
                  <a:pt x="20752" y="13070"/>
                  <a:pt x="21521" y="8162"/>
                  <a:pt x="19504" y="4965"/>
                </a:cubicBezTo>
                <a:cubicBezTo>
                  <a:pt x="19158" y="3650"/>
                  <a:pt x="18835" y="3338"/>
                  <a:pt x="17776" y="3070"/>
                </a:cubicBezTo>
                <a:cubicBezTo>
                  <a:pt x="16795" y="2518"/>
                  <a:pt x="16238" y="2235"/>
                  <a:pt x="15123" y="1981"/>
                </a:cubicBezTo>
                <a:cubicBezTo>
                  <a:pt x="14132" y="1528"/>
                  <a:pt x="13151" y="1217"/>
                  <a:pt x="12148" y="891"/>
                </a:cubicBezTo>
                <a:cubicBezTo>
                  <a:pt x="10063" y="1217"/>
                  <a:pt x="7455" y="651"/>
                  <a:pt x="5416" y="0"/>
                </a:cubicBezTo>
                <a:cubicBezTo>
                  <a:pt x="3889" y="85"/>
                  <a:pt x="2217" y="-113"/>
                  <a:pt x="790" y="495"/>
                </a:cubicBezTo>
                <a:cubicBezTo>
                  <a:pt x="768" y="594"/>
                  <a:pt x="768" y="707"/>
                  <a:pt x="712" y="792"/>
                </a:cubicBezTo>
                <a:cubicBezTo>
                  <a:pt x="657" y="891"/>
                  <a:pt x="523" y="877"/>
                  <a:pt x="478" y="990"/>
                </a:cubicBezTo>
                <a:cubicBezTo>
                  <a:pt x="411" y="1174"/>
                  <a:pt x="434" y="1386"/>
                  <a:pt x="400" y="1584"/>
                </a:cubicBezTo>
                <a:cubicBezTo>
                  <a:pt x="356" y="1782"/>
                  <a:pt x="300" y="1981"/>
                  <a:pt x="244" y="2179"/>
                </a:cubicBezTo>
                <a:cubicBezTo>
                  <a:pt x="222" y="2278"/>
                  <a:pt x="166" y="2476"/>
                  <a:pt x="166" y="2476"/>
                </a:cubicBezTo>
                <a:cubicBezTo>
                  <a:pt x="55" y="3947"/>
                  <a:pt x="21" y="3975"/>
                  <a:pt x="88" y="5757"/>
                </a:cubicBezTo>
                <a:cubicBezTo>
                  <a:pt x="32" y="6040"/>
                  <a:pt x="-79" y="6351"/>
                  <a:pt x="88" y="6648"/>
                </a:cubicBezTo>
                <a:cubicBezTo>
                  <a:pt x="177" y="6804"/>
                  <a:pt x="367" y="6804"/>
                  <a:pt x="478" y="6946"/>
                </a:cubicBezTo>
                <a:close/>
              </a:path>
            </a:pathLst>
          </a:custGeom>
          <a:ln w="76200">
            <a:solidFill>
              <a:srgbClr val="AB4979"/>
            </a:solidFill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/>
        </p:nvSpPr>
        <p:spPr>
          <a:xfrm>
            <a:off x="285750" y="2803525"/>
            <a:ext cx="0" cy="3035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0" h="21600" fill="norm" stroke="1" extrusionOk="0">
                <a:moveTo>
                  <a:pt x="0" y="0"/>
                </a:moveTo>
                <a:lnTo>
                  <a:pt x="0" y="68"/>
                </a:lnTo>
                <a:lnTo>
                  <a:pt x="0" y="68"/>
                </a:lnTo>
                <a:lnTo>
                  <a:pt x="0" y="678"/>
                </a:lnTo>
                <a:lnTo>
                  <a:pt x="0" y="21600"/>
                </a:lnTo>
                <a:lnTo>
                  <a:pt x="0" y="21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7BC233"/>
          </a:solidFill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84" name="Whitley_Hall%2C_Sheffield.jpg"/>
          <p:cNvPicPr>
            <a:picLocks noChangeAspect="0"/>
          </p:cNvPicPr>
          <p:nvPr/>
        </p:nvPicPr>
        <p:blipFill>
          <a:blip r:embed="rId2">
            <a:extLst/>
          </a:blip>
          <a:srcRect l="0" t="0" r="3411" b="1739"/>
          <a:stretch>
            <a:fillRect/>
          </a:stretch>
        </p:blipFill>
        <p:spPr>
          <a:xfrm>
            <a:off x="1143000" y="685800"/>
            <a:ext cx="6956425" cy="4625975"/>
          </a:xfrm>
          <a:prstGeom prst="rect">
            <a:avLst/>
          </a:prstGeom>
          <a:ln w="12700">
            <a:miter lim="400000"/>
          </a:ln>
        </p:spPr>
      </p:pic>
      <p:sp>
        <p:nvSpPr>
          <p:cNvPr id="85" name="Shape 85"/>
          <p:cNvSpPr/>
          <p:nvPr/>
        </p:nvSpPr>
        <p:spPr>
          <a:xfrm>
            <a:off x="914400" y="7162800"/>
            <a:ext cx="5346700" cy="381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100"/>
              </a:spcBef>
              <a:buClr>
                <a:srgbClr val="FFFFFF"/>
              </a:buClr>
              <a:buFont typeface="Tahoma"/>
            </a:lvl1pPr>
          </a:lstStyle>
          <a:p>
            <a:pPr/>
            <a:r>
              <a:t>Picture courtesy Mick Knapton, Wikipedia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/>
        </p:nvSpPr>
        <p:spPr>
          <a:xfrm>
            <a:off x="285750" y="2803525"/>
            <a:ext cx="0" cy="3035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0" h="21600" fill="norm" stroke="1" extrusionOk="0">
                <a:moveTo>
                  <a:pt x="0" y="0"/>
                </a:moveTo>
                <a:lnTo>
                  <a:pt x="0" y="68"/>
                </a:lnTo>
                <a:lnTo>
                  <a:pt x="0" y="68"/>
                </a:lnTo>
                <a:lnTo>
                  <a:pt x="0" y="678"/>
                </a:lnTo>
                <a:lnTo>
                  <a:pt x="0" y="21600"/>
                </a:lnTo>
                <a:lnTo>
                  <a:pt x="0" y="21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7BC233"/>
          </a:solidFill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88" name="image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3000" y="700087"/>
            <a:ext cx="7142163" cy="5080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/>
          <p:nvPr/>
        </p:nvSpPr>
        <p:spPr>
          <a:xfrm>
            <a:off x="285750" y="2803525"/>
            <a:ext cx="0" cy="3035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0" h="21600" fill="norm" stroke="1" extrusionOk="0">
                <a:moveTo>
                  <a:pt x="0" y="0"/>
                </a:moveTo>
                <a:lnTo>
                  <a:pt x="0" y="68"/>
                </a:lnTo>
                <a:lnTo>
                  <a:pt x="0" y="68"/>
                </a:lnTo>
                <a:lnTo>
                  <a:pt x="0" y="678"/>
                </a:lnTo>
                <a:lnTo>
                  <a:pt x="0" y="21600"/>
                </a:lnTo>
                <a:lnTo>
                  <a:pt x="0" y="21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7BC233"/>
          </a:solidFill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91" name="Ecclesfield_Church.jp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2000" y="1006475"/>
            <a:ext cx="7229475" cy="45783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/>
        </p:nvSpPr>
        <p:spPr>
          <a:xfrm>
            <a:off x="285750" y="2803525"/>
            <a:ext cx="0" cy="3035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0" h="21600" fill="norm" stroke="1" extrusionOk="0">
                <a:moveTo>
                  <a:pt x="0" y="0"/>
                </a:moveTo>
                <a:lnTo>
                  <a:pt x="0" y="68"/>
                </a:lnTo>
                <a:lnTo>
                  <a:pt x="0" y="68"/>
                </a:lnTo>
                <a:lnTo>
                  <a:pt x="0" y="678"/>
                </a:lnTo>
                <a:lnTo>
                  <a:pt x="0" y="21600"/>
                </a:lnTo>
                <a:lnTo>
                  <a:pt x="0" y="21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7BC233"/>
          </a:solidFill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94" name="image.png"/>
          <p:cNvPicPr>
            <a:picLocks noChangeAspect="0"/>
          </p:cNvPicPr>
          <p:nvPr/>
        </p:nvPicPr>
        <p:blipFill>
          <a:blip r:embed="rId2">
            <a:extLst/>
          </a:blip>
          <a:srcRect l="2430" t="15272" r="8102" b="29525"/>
          <a:stretch>
            <a:fillRect/>
          </a:stretch>
        </p:blipFill>
        <p:spPr>
          <a:xfrm>
            <a:off x="544512" y="725487"/>
            <a:ext cx="8045451" cy="5249863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Shape 95"/>
          <p:cNvSpPr/>
          <p:nvPr/>
        </p:nvSpPr>
        <p:spPr>
          <a:xfrm>
            <a:off x="533400" y="3276600"/>
            <a:ext cx="762000" cy="762000"/>
          </a:xfrm>
          <a:prstGeom prst="ellipse">
            <a:avLst/>
          </a:prstGeom>
          <a:ln w="76200">
            <a:solidFill>
              <a:srgbClr val="AB4979"/>
            </a:solidFill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/>
        </p:nvSpPr>
        <p:spPr>
          <a:xfrm>
            <a:off x="285750" y="2803525"/>
            <a:ext cx="0" cy="3035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0" h="21600" fill="norm" stroke="1" extrusionOk="0">
                <a:moveTo>
                  <a:pt x="0" y="0"/>
                </a:moveTo>
                <a:lnTo>
                  <a:pt x="0" y="68"/>
                </a:lnTo>
                <a:lnTo>
                  <a:pt x="0" y="68"/>
                </a:lnTo>
                <a:lnTo>
                  <a:pt x="0" y="678"/>
                </a:lnTo>
                <a:lnTo>
                  <a:pt x="0" y="21600"/>
                </a:lnTo>
                <a:lnTo>
                  <a:pt x="0" y="21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7BC233"/>
          </a:solidFill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98" name="jack-benny1.jp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04962" y="685800"/>
            <a:ext cx="6086476" cy="42989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About me</a:t>
            </a:r>
          </a:p>
        </p:txBody>
      </p:sp>
      <p:sp>
        <p:nvSpPr>
          <p:cNvPr id="36" name="Shape 3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All aptitude tests: I should be a historian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Professor (retired) for over 41 years </a:t>
            </a:r>
          </a:p>
          <a:p>
            <a:pPr lvl="1"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Math: 16+ years</a:t>
            </a:r>
          </a:p>
          <a:p>
            <a:pPr lvl="1"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Computer Science: 25+ years</a:t>
            </a:r>
          </a:p>
          <a:p>
            <a:pPr lvl="1"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Recently combined computers, genealogy, …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/>
          <p:nvPr/>
        </p:nvSpPr>
        <p:spPr>
          <a:xfrm>
            <a:off x="285750" y="2803525"/>
            <a:ext cx="0" cy="3035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0" h="21600" fill="norm" stroke="1" extrusionOk="0">
                <a:moveTo>
                  <a:pt x="0" y="0"/>
                </a:moveTo>
                <a:lnTo>
                  <a:pt x="0" y="68"/>
                </a:lnTo>
                <a:lnTo>
                  <a:pt x="0" y="68"/>
                </a:lnTo>
                <a:lnTo>
                  <a:pt x="0" y="678"/>
                </a:lnTo>
                <a:lnTo>
                  <a:pt x="0" y="21600"/>
                </a:lnTo>
                <a:lnTo>
                  <a:pt x="0" y="21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7BC233"/>
          </a:solidFill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101" name="image.jp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76400" y="914400"/>
            <a:ext cx="6124575" cy="34020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/>
        </p:nvSpPr>
        <p:spPr>
          <a:xfrm>
            <a:off x="285750" y="2803525"/>
            <a:ext cx="0" cy="3035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0" h="21600" fill="norm" stroke="1" extrusionOk="0">
                <a:moveTo>
                  <a:pt x="0" y="0"/>
                </a:moveTo>
                <a:lnTo>
                  <a:pt x="0" y="68"/>
                </a:lnTo>
                <a:lnTo>
                  <a:pt x="0" y="68"/>
                </a:lnTo>
                <a:lnTo>
                  <a:pt x="0" y="678"/>
                </a:lnTo>
                <a:lnTo>
                  <a:pt x="0" y="21600"/>
                </a:lnTo>
                <a:lnTo>
                  <a:pt x="0" y="21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7BC233"/>
          </a:solidFill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104" name="image.jp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28800" y="533400"/>
            <a:ext cx="5895975" cy="44211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/>
        </p:nvSpPr>
        <p:spPr>
          <a:xfrm>
            <a:off x="285750" y="2803525"/>
            <a:ext cx="0" cy="3035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0" h="21600" fill="norm" stroke="1" extrusionOk="0">
                <a:moveTo>
                  <a:pt x="0" y="0"/>
                </a:moveTo>
                <a:lnTo>
                  <a:pt x="0" y="68"/>
                </a:lnTo>
                <a:lnTo>
                  <a:pt x="0" y="68"/>
                </a:lnTo>
                <a:lnTo>
                  <a:pt x="0" y="678"/>
                </a:lnTo>
                <a:lnTo>
                  <a:pt x="0" y="21600"/>
                </a:lnTo>
                <a:lnTo>
                  <a:pt x="0" y="21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7BC233"/>
          </a:solidFill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107" name="James_I_of_England_by_Daniel_Mytens.jp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33800" y="0"/>
            <a:ext cx="2422525" cy="3076576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Shape 108"/>
          <p:cNvSpPr/>
          <p:nvPr/>
        </p:nvSpPr>
        <p:spPr>
          <a:xfrm>
            <a:off x="228599" y="5791200"/>
            <a:ext cx="8775701" cy="965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700"/>
              </a:spcBef>
              <a:buClr>
                <a:srgbClr val="FFFFFF"/>
              </a:buClr>
              <a:buFont typeface="Tahoma"/>
              <a:defRPr sz="2800"/>
            </a:lvl1pPr>
          </a:lstStyle>
          <a:p>
            <a:pPr/>
            <a:r>
              <a:t>James I, Charles I, Cecil Calvert, Leonard Calvert: courtesy Wikipedia</a:t>
            </a:r>
          </a:p>
        </p:txBody>
      </p:sp>
      <p:pic>
        <p:nvPicPr>
          <p:cNvPr id="109" name="James_I_of_England_404446.jpg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3217863" cy="46085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Leonard_Calvert_by_Florence_MacKubin.png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733800" y="3352800"/>
            <a:ext cx="2376488" cy="24669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Calvertcecil.jpg"/>
          <p:cNvPicPr>
            <a:picLocks noChangeAspect="0"/>
          </p:cNvPicPr>
          <p:nvPr/>
        </p:nvPicPr>
        <p:blipFill>
          <a:blip r:embed="rId5">
            <a:extLst/>
          </a:blip>
          <a:srcRect l="10705" t="0" r="7138" b="0"/>
          <a:stretch>
            <a:fillRect/>
          </a:stretch>
        </p:blipFill>
        <p:spPr>
          <a:xfrm>
            <a:off x="6553200" y="0"/>
            <a:ext cx="2111375" cy="3581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/>
        </p:nvSpPr>
        <p:spPr>
          <a:xfrm>
            <a:off x="285750" y="2803525"/>
            <a:ext cx="0" cy="3035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0" h="21600" fill="norm" stroke="1" extrusionOk="0">
                <a:moveTo>
                  <a:pt x="0" y="0"/>
                </a:moveTo>
                <a:lnTo>
                  <a:pt x="0" y="68"/>
                </a:lnTo>
                <a:lnTo>
                  <a:pt x="0" y="68"/>
                </a:lnTo>
                <a:lnTo>
                  <a:pt x="0" y="678"/>
                </a:lnTo>
                <a:lnTo>
                  <a:pt x="0" y="21600"/>
                </a:lnTo>
                <a:lnTo>
                  <a:pt x="0" y="21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7BC233"/>
          </a:solidFill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114" name="image.jp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12900" y="690562"/>
            <a:ext cx="5737226" cy="42433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/>
        </p:nvSpPr>
        <p:spPr>
          <a:xfrm>
            <a:off x="285750" y="2803525"/>
            <a:ext cx="0" cy="3035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0" h="21600" fill="norm" stroke="1" extrusionOk="0">
                <a:moveTo>
                  <a:pt x="0" y="0"/>
                </a:moveTo>
                <a:lnTo>
                  <a:pt x="0" y="68"/>
                </a:lnTo>
                <a:lnTo>
                  <a:pt x="0" y="68"/>
                </a:lnTo>
                <a:lnTo>
                  <a:pt x="0" y="678"/>
                </a:lnTo>
                <a:lnTo>
                  <a:pt x="0" y="21600"/>
                </a:lnTo>
                <a:lnTo>
                  <a:pt x="0" y="21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7BC233"/>
          </a:solidFill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117" name="image.jp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43400" y="152400"/>
            <a:ext cx="3429000" cy="2984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image.jpg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3400" y="152400"/>
            <a:ext cx="3657601" cy="2933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image.jpg"/>
          <p:cNvPicPr>
            <a:picLocks noChangeAspect="0"/>
          </p:cNvPicPr>
          <p:nvPr/>
        </p:nvPicPr>
        <p:blipFill>
          <a:blip r:embed="rId4">
            <a:extLst/>
          </a:blip>
          <a:srcRect l="0" t="11097" r="0" b="0"/>
          <a:stretch>
            <a:fillRect/>
          </a:stretch>
        </p:blipFill>
        <p:spPr>
          <a:xfrm>
            <a:off x="660400" y="3136900"/>
            <a:ext cx="3657600" cy="2933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image.png"/>
          <p:cNvPicPr>
            <a:picLocks noChangeAspect="0"/>
          </p:cNvPicPr>
          <p:nvPr/>
        </p:nvPicPr>
        <p:blipFill>
          <a:blip r:embed="rId5">
            <a:extLst/>
          </a:blip>
          <a:srcRect l="0" t="0" r="2162" b="37370"/>
          <a:stretch>
            <a:fillRect/>
          </a:stretch>
        </p:blipFill>
        <p:spPr>
          <a:xfrm>
            <a:off x="4343400" y="3189287"/>
            <a:ext cx="3340100" cy="32162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/>
          <p:nvPr/>
        </p:nvSpPr>
        <p:spPr>
          <a:xfrm>
            <a:off x="285750" y="2803525"/>
            <a:ext cx="0" cy="3035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0" h="21600" fill="norm" stroke="1" extrusionOk="0">
                <a:moveTo>
                  <a:pt x="0" y="0"/>
                </a:moveTo>
                <a:lnTo>
                  <a:pt x="0" y="68"/>
                </a:lnTo>
                <a:lnTo>
                  <a:pt x="0" y="68"/>
                </a:lnTo>
                <a:lnTo>
                  <a:pt x="0" y="678"/>
                </a:lnTo>
                <a:lnTo>
                  <a:pt x="0" y="21600"/>
                </a:lnTo>
                <a:lnTo>
                  <a:pt x="0" y="21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7BC233"/>
          </a:solidFill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123" name="image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3000" y="609600"/>
            <a:ext cx="7413625" cy="15462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Halle-01.jpg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38400" y="3048000"/>
            <a:ext cx="3940175" cy="26257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/>
        </p:nvSpPr>
        <p:spPr>
          <a:xfrm>
            <a:off x="285750" y="2803525"/>
            <a:ext cx="0" cy="3035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0" h="21600" fill="norm" stroke="1" extrusionOk="0">
                <a:moveTo>
                  <a:pt x="0" y="0"/>
                </a:moveTo>
                <a:lnTo>
                  <a:pt x="0" y="68"/>
                </a:lnTo>
                <a:lnTo>
                  <a:pt x="0" y="68"/>
                </a:lnTo>
                <a:lnTo>
                  <a:pt x="0" y="678"/>
                </a:lnTo>
                <a:lnTo>
                  <a:pt x="0" y="21600"/>
                </a:lnTo>
                <a:lnTo>
                  <a:pt x="0" y="21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7BC233"/>
          </a:solidFill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27" name="Shape 127"/>
          <p:cNvSpPr/>
          <p:nvPr>
            <p:ph type="body" idx="1"/>
          </p:nvPr>
        </p:nvSpPr>
        <p:spPr>
          <a:xfrm>
            <a:off x="381000" y="533400"/>
            <a:ext cx="8229600" cy="4114800"/>
          </a:xfrm>
          <a:prstGeom prst="rect">
            <a:avLst/>
          </a:prstGeom>
        </p:spPr>
        <p:txBody>
          <a:bodyPr/>
          <a:lstStyle/>
          <a:p>
            <a:pPr>
              <a:buSzTx/>
              <a:buNone/>
            </a:pPr>
            <a:r>
              <a:t>What did I expect? </a:t>
            </a:r>
          </a:p>
          <a:p>
            <a:pPr/>
            <a:r>
              <a:t>A widow</a:t>
            </a:r>
          </a:p>
          <a:p>
            <a:pPr>
              <a:buSzTx/>
              <a:buNone/>
            </a:pPr>
            <a:r>
              <a:t>What did I find?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/>
        </p:nvSpPr>
        <p:spPr>
          <a:xfrm>
            <a:off x="285750" y="2803525"/>
            <a:ext cx="0" cy="3035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0" h="21600" fill="norm" stroke="1" extrusionOk="0">
                <a:moveTo>
                  <a:pt x="0" y="0"/>
                </a:moveTo>
                <a:lnTo>
                  <a:pt x="0" y="68"/>
                </a:lnTo>
                <a:lnTo>
                  <a:pt x="0" y="68"/>
                </a:lnTo>
                <a:lnTo>
                  <a:pt x="0" y="678"/>
                </a:lnTo>
                <a:lnTo>
                  <a:pt x="0" y="21600"/>
                </a:lnTo>
                <a:lnTo>
                  <a:pt x="0" y="21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7BC233"/>
          </a:solidFill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30" name="Shape 130"/>
          <p:cNvSpPr/>
          <p:nvPr>
            <p:ph type="body" idx="1"/>
          </p:nvPr>
        </p:nvSpPr>
        <p:spPr>
          <a:xfrm>
            <a:off x="381000" y="533400"/>
            <a:ext cx="8229600" cy="4114800"/>
          </a:xfrm>
          <a:prstGeom prst="rect">
            <a:avLst/>
          </a:prstGeom>
        </p:spPr>
        <p:txBody>
          <a:bodyPr/>
          <a:lstStyle/>
          <a:p>
            <a:pPr>
              <a:buSzTx/>
              <a:buNone/>
            </a:pPr>
            <a:r>
              <a:t>What did I expect? </a:t>
            </a:r>
          </a:p>
          <a:p>
            <a:pPr/>
            <a:r>
              <a:t>A widow</a:t>
            </a:r>
          </a:p>
          <a:p>
            <a:pPr>
              <a:buSzTx/>
              <a:buNone/>
            </a:pPr>
            <a:r>
              <a:t>What did I find?</a:t>
            </a:r>
          </a:p>
          <a:p>
            <a:pPr/>
            <a:r>
              <a:t>A secret marriage of her husband!</a:t>
            </a:r>
          </a:p>
          <a:p>
            <a:pPr/>
            <a:r>
              <a:t>A divorce</a:t>
            </a:r>
          </a:p>
          <a:p>
            <a:pPr/>
            <a:r>
              <a:t>Marriage to my grandfather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/>
        </p:nvSpPr>
        <p:spPr>
          <a:xfrm>
            <a:off x="285750" y="2803525"/>
            <a:ext cx="0" cy="3035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0" h="21600" fill="norm" stroke="1" extrusionOk="0">
                <a:moveTo>
                  <a:pt x="0" y="0"/>
                </a:moveTo>
                <a:lnTo>
                  <a:pt x="0" y="68"/>
                </a:lnTo>
                <a:lnTo>
                  <a:pt x="0" y="68"/>
                </a:lnTo>
                <a:lnTo>
                  <a:pt x="0" y="678"/>
                </a:lnTo>
                <a:lnTo>
                  <a:pt x="0" y="21600"/>
                </a:lnTo>
                <a:lnTo>
                  <a:pt x="0" y="21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7BC233"/>
          </a:solidFill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133" name="MCj04403900000[1].png"/>
          <p:cNvPicPr>
            <a:picLocks noChangeAspect="0"/>
          </p:cNvPicPr>
          <p:nvPr/>
        </p:nvPicPr>
        <p:blipFill>
          <a:blip r:embed="rId2">
            <a:extLst/>
          </a:blip>
          <a:srcRect l="0" t="33332" r="0" b="19999"/>
          <a:stretch>
            <a:fillRect/>
          </a:stretch>
        </p:blipFill>
        <p:spPr>
          <a:xfrm>
            <a:off x="2360612" y="2160587"/>
            <a:ext cx="4649788" cy="21685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85750" y="2803525"/>
            <a:ext cx="0" cy="3035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0" h="21600" fill="norm" stroke="1" extrusionOk="0">
                <a:moveTo>
                  <a:pt x="0" y="0"/>
                </a:moveTo>
                <a:lnTo>
                  <a:pt x="0" y="68"/>
                </a:lnTo>
                <a:lnTo>
                  <a:pt x="0" y="68"/>
                </a:lnTo>
                <a:lnTo>
                  <a:pt x="0" y="678"/>
                </a:lnTo>
                <a:lnTo>
                  <a:pt x="0" y="21600"/>
                </a:lnTo>
                <a:lnTo>
                  <a:pt x="0" y="21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7BC233"/>
          </a:solidFill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36" name="Shape 136"/>
          <p:cNvSpPr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Thank You!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More about me</a:t>
            </a:r>
          </a:p>
        </p:txBody>
      </p:sp>
      <p:sp>
        <p:nvSpPr>
          <p:cNvPr id="39" name="Shape 3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Amateur genealogist</a:t>
            </a:r>
          </a:p>
          <a:p>
            <a:pPr lvl="1"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Researched family</a:t>
            </a:r>
          </a:p>
          <a:p>
            <a:pPr lvl="1"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Author, 2 genealogy books</a:t>
            </a:r>
          </a:p>
          <a:p>
            <a:pPr lvl="1"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Editor, Md. Gen. Soc. Journal, Newsletter</a:t>
            </a:r>
          </a:p>
          <a:p>
            <a:pPr lvl="1"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Editor, transcription project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.png"/>
          <p:cNvPicPr>
            <a:picLocks noChangeAspect="0"/>
          </p:cNvPicPr>
          <p:nvPr/>
        </p:nvPicPr>
        <p:blipFill>
          <a:blip r:embed="rId2">
            <a:extLst/>
          </a:blip>
          <a:srcRect l="0" t="0" r="4599" b="0"/>
          <a:stretch>
            <a:fillRect/>
          </a:stretch>
        </p:blipFill>
        <p:spPr>
          <a:xfrm>
            <a:off x="1066800" y="228600"/>
            <a:ext cx="6977063" cy="55784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/>
        </p:nvSpPr>
        <p:spPr>
          <a:xfrm>
            <a:off x="-1" y="4661693"/>
            <a:ext cx="4330701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buClr>
                <a:srgbClr val="FFFFFF"/>
              </a:buClr>
              <a:buFont typeface="Arial"/>
              <a:tabLst>
                <a:tab pos="4216400" algn="l"/>
                <a:tab pos="4610100" algn="l"/>
              </a:tabLst>
              <a:defRPr sz="1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	</a:t>
            </a:r>
          </a:p>
        </p:txBody>
      </p:sp>
      <p:pic>
        <p:nvPicPr>
          <p:cNvPr id="44" name="image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81200" y="1447800"/>
            <a:ext cx="4945063" cy="25241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age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19200" y="914400"/>
            <a:ext cx="7391401" cy="41052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age.png"/>
          <p:cNvPicPr>
            <a:picLocks noChangeAspect="0"/>
          </p:cNvPicPr>
          <p:nvPr/>
        </p:nvPicPr>
        <p:blipFill>
          <a:blip r:embed="rId2">
            <a:extLst/>
          </a:blip>
          <a:srcRect l="0" t="253" r="0" b="0"/>
          <a:stretch>
            <a:fillRect/>
          </a:stretch>
        </p:blipFill>
        <p:spPr>
          <a:xfrm>
            <a:off x="914400" y="393700"/>
            <a:ext cx="7313613" cy="4735513"/>
          </a:xfrm>
          <a:prstGeom prst="rect">
            <a:avLst/>
          </a:prstGeom>
          <a:ln w="12700">
            <a:miter lim="400000"/>
          </a:ln>
        </p:spPr>
      </p:pic>
      <p:sp>
        <p:nvSpPr>
          <p:cNvPr id="49" name="Shape 49"/>
          <p:cNvSpPr/>
          <p:nvPr/>
        </p:nvSpPr>
        <p:spPr>
          <a:xfrm>
            <a:off x="228600" y="6324600"/>
            <a:ext cx="8928100" cy="381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100"/>
              </a:spcBef>
              <a:buClr>
                <a:srgbClr val="FFFFFF"/>
              </a:buClr>
              <a:buFont typeface="Tahoma"/>
            </a:lvl1pPr>
          </a:lstStyle>
          <a:p>
            <a:pPr/>
            <a:r>
              <a:t>Manrubia, Derrida, &amp; Zannette, “Genealogy in the age of Genomics,” Amer. Scientist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MC900281710[1].pdf"/>
          <p:cNvPicPr>
            <a:picLocks noChangeAspect="0"/>
          </p:cNvPicPr>
          <p:nvPr/>
        </p:nvPicPr>
        <p:blipFill>
          <a:blip r:embed="rId2">
            <a:extLst/>
          </a:blip>
          <a:srcRect l="0" t="0" r="0" b="25100"/>
          <a:stretch>
            <a:fillRect/>
          </a:stretch>
        </p:blipFill>
        <p:spPr>
          <a:xfrm>
            <a:off x="2362200" y="1447800"/>
            <a:ext cx="5457825" cy="4684713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Shape 52"/>
          <p:cNvSpPr/>
          <p:nvPr/>
        </p:nvSpPr>
        <p:spPr>
          <a:xfrm>
            <a:off x="6248400" y="914400"/>
            <a:ext cx="29083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b="1" sz="3200"/>
            </a:lvl1pPr>
          </a:lstStyle>
          <a:p>
            <a:pPr/>
            <a:r>
              <a:t>Immigration</a:t>
            </a:r>
          </a:p>
        </p:txBody>
      </p:sp>
      <p:sp>
        <p:nvSpPr>
          <p:cNvPr id="53" name="Shape 53"/>
          <p:cNvSpPr/>
          <p:nvPr/>
        </p:nvSpPr>
        <p:spPr>
          <a:xfrm>
            <a:off x="1371600" y="2133600"/>
            <a:ext cx="13843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b="1" sz="3200"/>
            </a:lvl1pPr>
          </a:lstStyle>
          <a:p>
            <a:pPr/>
            <a:r>
              <a:t>Birth</a:t>
            </a:r>
          </a:p>
        </p:txBody>
      </p:sp>
      <p:sp>
        <p:nvSpPr>
          <p:cNvPr id="54" name="Shape 54"/>
          <p:cNvSpPr/>
          <p:nvPr/>
        </p:nvSpPr>
        <p:spPr>
          <a:xfrm>
            <a:off x="2819400" y="1066800"/>
            <a:ext cx="14605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b="1" sz="3200"/>
            </a:lvl1pPr>
          </a:lstStyle>
          <a:p>
            <a:pPr/>
            <a:r>
              <a:t>Death</a:t>
            </a:r>
          </a:p>
        </p:txBody>
      </p:sp>
      <p:sp>
        <p:nvSpPr>
          <p:cNvPr id="55" name="Shape 55"/>
          <p:cNvSpPr/>
          <p:nvPr/>
        </p:nvSpPr>
        <p:spPr>
          <a:xfrm>
            <a:off x="4343400" y="914400"/>
            <a:ext cx="17653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b="1" sz="3200"/>
            </a:lvl1pPr>
          </a:lstStyle>
          <a:p>
            <a:pPr/>
            <a:r>
              <a:t>Census</a:t>
            </a:r>
          </a:p>
        </p:txBody>
      </p:sp>
      <p:sp>
        <p:nvSpPr>
          <p:cNvPr id="56" name="Shape 56"/>
          <p:cNvSpPr/>
          <p:nvPr/>
        </p:nvSpPr>
        <p:spPr>
          <a:xfrm>
            <a:off x="7086600" y="3352800"/>
            <a:ext cx="20701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b="1" sz="3200"/>
            </a:lvl1pPr>
          </a:lstStyle>
          <a:p>
            <a:pPr/>
            <a:r>
              <a:t>Marriage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age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05000" y="1676400"/>
            <a:ext cx="5410200" cy="4191000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Shape 59"/>
          <p:cNvSpPr/>
          <p:nvPr/>
        </p:nvSpPr>
        <p:spPr>
          <a:xfrm>
            <a:off x="6248400" y="914400"/>
            <a:ext cx="29083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b="1" sz="3200"/>
            </a:lvl1pPr>
          </a:lstStyle>
          <a:p>
            <a:pPr/>
            <a:r>
              <a:t>Immigration</a:t>
            </a:r>
          </a:p>
        </p:txBody>
      </p:sp>
      <p:sp>
        <p:nvSpPr>
          <p:cNvPr id="60" name="Shape 60"/>
          <p:cNvSpPr/>
          <p:nvPr/>
        </p:nvSpPr>
        <p:spPr>
          <a:xfrm>
            <a:off x="1371600" y="2133600"/>
            <a:ext cx="13843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b="1" sz="3200"/>
            </a:lvl1pPr>
          </a:lstStyle>
          <a:p>
            <a:pPr/>
            <a:r>
              <a:t>Birth</a:t>
            </a:r>
          </a:p>
        </p:txBody>
      </p:sp>
      <p:sp>
        <p:nvSpPr>
          <p:cNvPr id="61" name="Shape 61"/>
          <p:cNvSpPr/>
          <p:nvPr/>
        </p:nvSpPr>
        <p:spPr>
          <a:xfrm>
            <a:off x="2819400" y="1066800"/>
            <a:ext cx="14605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b="1" sz="3200"/>
            </a:lvl1pPr>
          </a:lstStyle>
          <a:p>
            <a:pPr/>
            <a:r>
              <a:t>Death</a:t>
            </a:r>
          </a:p>
        </p:txBody>
      </p:sp>
      <p:sp>
        <p:nvSpPr>
          <p:cNvPr id="62" name="Shape 62"/>
          <p:cNvSpPr/>
          <p:nvPr/>
        </p:nvSpPr>
        <p:spPr>
          <a:xfrm>
            <a:off x="4343400" y="914400"/>
            <a:ext cx="17653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b="1" sz="3200"/>
            </a:lvl1pPr>
          </a:lstStyle>
          <a:p>
            <a:pPr/>
            <a:r>
              <a:t>Census</a:t>
            </a:r>
          </a:p>
        </p:txBody>
      </p:sp>
      <p:sp>
        <p:nvSpPr>
          <p:cNvPr id="63" name="Shape 63"/>
          <p:cNvSpPr/>
          <p:nvPr/>
        </p:nvSpPr>
        <p:spPr>
          <a:xfrm>
            <a:off x="7086600" y="3352800"/>
            <a:ext cx="20701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b="1" sz="3200"/>
            </a:lvl1pPr>
          </a:lstStyle>
          <a:p>
            <a:pPr/>
            <a:r>
              <a:t>Marriage</a:t>
            </a:r>
          </a:p>
        </p:txBody>
      </p:sp>
      <p:sp>
        <p:nvSpPr>
          <p:cNvPr id="64" name="Shape 64"/>
          <p:cNvSpPr/>
          <p:nvPr/>
        </p:nvSpPr>
        <p:spPr>
          <a:xfrm>
            <a:off x="7086600" y="5105400"/>
            <a:ext cx="20701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b="1" sz="3200"/>
            </a:lvl1pPr>
          </a:lstStyle>
          <a:p>
            <a:pPr/>
            <a:r>
              <a:t>DNA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FF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Tahoma"/>
        <a:ea typeface="Tahoma"/>
        <a:cs typeface="Tahoma"/>
      </a:majorFont>
      <a:minorFont>
        <a:latin typeface="Tahoma"/>
        <a:ea typeface="Tahoma"/>
        <a:cs typeface="Tahom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8D4D6"/>
        </a:solidFill>
        <a:ln w="9525" cap="flat">
          <a:solidFill>
            <a:srgbClr val="FFFFFF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40639" marR="40639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FFFFFF"/>
            </a:solidFill>
            <a:effectLst/>
            <a:uFill>
              <a:solidFill>
                <a:srgbClr val="FFFFFF"/>
              </a:solidFill>
            </a:uFill>
            <a:latin typeface="+mn-lt"/>
            <a:ea typeface="+mn-ea"/>
            <a:cs typeface="+mn-cs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9525" cap="flat">
          <a:solidFill>
            <a:srgbClr val="FFFFFF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40639" marR="40639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FFFFFF"/>
            </a:solidFill>
            <a:effectLst/>
            <a:uFill>
              <a:solidFill>
                <a:srgbClr val="FFFFFF"/>
              </a:solidFill>
            </a:uFill>
            <a:latin typeface="+mn-lt"/>
            <a:ea typeface="+mn-ea"/>
            <a:cs typeface="+mn-cs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Tahoma"/>
        <a:ea typeface="Tahoma"/>
        <a:cs typeface="Tahoma"/>
      </a:majorFont>
      <a:minorFont>
        <a:latin typeface="Tahoma"/>
        <a:ea typeface="Tahoma"/>
        <a:cs typeface="Tahom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8D4D6"/>
        </a:solidFill>
        <a:ln w="9525" cap="flat">
          <a:solidFill>
            <a:srgbClr val="FFFFFF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40639" marR="40639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FFFFFF"/>
            </a:solidFill>
            <a:effectLst/>
            <a:uFill>
              <a:solidFill>
                <a:srgbClr val="FFFFFF"/>
              </a:solidFill>
            </a:uFill>
            <a:latin typeface="+mn-lt"/>
            <a:ea typeface="+mn-ea"/>
            <a:cs typeface="+mn-cs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9525" cap="flat">
          <a:solidFill>
            <a:srgbClr val="FFFFFF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40639" marR="40639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FFFFFF"/>
            </a:solidFill>
            <a:effectLst/>
            <a:uFill>
              <a:solidFill>
                <a:srgbClr val="FFFFFF"/>
              </a:solidFill>
            </a:uFill>
            <a:latin typeface="+mn-lt"/>
            <a:ea typeface="+mn-ea"/>
            <a:cs typeface="+mn-cs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